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8" r:id="rId10"/>
    <p:sldId id="269" r:id="rId11"/>
    <p:sldId id="262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63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C5968C-8A96-40D1-9DE2-62F03C937488}" v="29" dt="2020-02-06T09:45:02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81" d="100"/>
          <a:sy n="81" d="100"/>
        </p:scale>
        <p:origin x="-96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04AF8DDA-3C40-4BC1-8BE2-199987C3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04" y="3575261"/>
            <a:ext cx="2743200" cy="57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59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5E287E-B8F5-4BA3-9FC4-8A8A1E18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B631AC19-5E25-407D-863C-BA2EE489E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026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13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95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12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unexpected error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642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40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349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592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00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9E7EDA-4969-48E4-8201-F1E1EABA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ever there is an error we want to log this error. Console.log is not a perfect solutions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4909FF9B-87C4-4290-B1A6-044BF1A6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0403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387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3E7A33-22AE-44D9-8EBF-7D888A88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DAE2BC98-F3B3-48A4-9111-7014E894D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97930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4A3E5-1C70-4FC2-BE6E-CECCBE69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F5E1161-7EBA-4B4F-8F7B-02B229058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8481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E3262-0EBD-4461-BD55-5ABE4EFD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many logging tools in the market</a:t>
            </a:r>
            <a:br>
              <a:rPr lang="en-US" dirty="0" smtClean="0"/>
            </a:br>
            <a:r>
              <a:rPr lang="en-US" dirty="0" smtClean="0"/>
              <a:t>lets use sentry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79482112-390E-4975-BA9D-44D878D1B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0690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606E46-8A9F-43D8-B2EB-6EDD9AD9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E73361A-9AAD-4F9C-9E85-23E11A7A8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83893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298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444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849711-77FC-4FAA-B556-450D8097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563EF4F-A731-47B1-B9F8-E52BEAE76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094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85F360-92F5-4978-BD99-AAC9606E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8941CD7-9FAB-46A5-9BCF-C49767CC7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5104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266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30</Words>
  <Application>Microsoft Office PowerPoint</Application>
  <PresentationFormat>Custom</PresentationFormat>
  <Paragraphs>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When ever there is an error we want to log this error. Console.log is not a perfect solutions</vt:lpstr>
      <vt:lpstr>There are many logging tools in the market lets use sentry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unexpected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P.Samatha Ramakrishna</cp:lastModifiedBy>
  <cp:revision>22</cp:revision>
  <dcterms:created xsi:type="dcterms:W3CDTF">2020-02-06T09:39:37Z</dcterms:created>
  <dcterms:modified xsi:type="dcterms:W3CDTF">2020-02-12T00:56:56Z</dcterms:modified>
</cp:coreProperties>
</file>